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25603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1" d="100"/>
          <a:sy n="31" d="100"/>
        </p:scale>
        <p:origin x="92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4190155"/>
            <a:ext cx="27980640" cy="8913707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3447609"/>
            <a:ext cx="24688800" cy="6181511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1476-C5FD-4242-85B4-0F4633BFDB7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5D3E-43B6-4DBA-B540-95B7A8CE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1476-C5FD-4242-85B4-0F4633BFDB7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5D3E-43B6-4DBA-B540-95B7A8CE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363133"/>
            <a:ext cx="7098030" cy="216975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363133"/>
            <a:ext cx="20882610" cy="216975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1476-C5FD-4242-85B4-0F4633BFDB7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5D3E-43B6-4DBA-B540-95B7A8CE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2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1476-C5FD-4242-85B4-0F4633BFDB7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5D3E-43B6-4DBA-B540-95B7A8CE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8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6383028"/>
            <a:ext cx="28392120" cy="1065021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7134001"/>
            <a:ext cx="28392120" cy="56006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1476-C5FD-4242-85B4-0F4633BFDB7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5D3E-43B6-4DBA-B540-95B7A8CE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6815667"/>
            <a:ext cx="13990320" cy="1624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6815667"/>
            <a:ext cx="13990320" cy="1624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1476-C5FD-4242-85B4-0F4633BFDB7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5D3E-43B6-4DBA-B540-95B7A8CE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1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363139"/>
            <a:ext cx="28392120" cy="49487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6276342"/>
            <a:ext cx="13926024" cy="307593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9352280"/>
            <a:ext cx="13926024" cy="13755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6276342"/>
            <a:ext cx="13994608" cy="307593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9352280"/>
            <a:ext cx="13994608" cy="13755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1476-C5FD-4242-85B4-0F4633BFDB7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5D3E-43B6-4DBA-B540-95B7A8CE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1476-C5FD-4242-85B4-0F4633BFDB7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5D3E-43B6-4DBA-B540-95B7A8CE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8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1476-C5FD-4242-85B4-0F4633BFDB7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5D3E-43B6-4DBA-B540-95B7A8CE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706880"/>
            <a:ext cx="10617041" cy="59740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686392"/>
            <a:ext cx="16664940" cy="18194867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7680960"/>
            <a:ext cx="10617041" cy="14229929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1476-C5FD-4242-85B4-0F4633BFDB7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5D3E-43B6-4DBA-B540-95B7A8CE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8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706880"/>
            <a:ext cx="10617041" cy="59740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686392"/>
            <a:ext cx="16664940" cy="18194867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7680960"/>
            <a:ext cx="10617041" cy="14229929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1476-C5FD-4242-85B4-0F4633BFDB7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5D3E-43B6-4DBA-B540-95B7A8CE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0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363139"/>
            <a:ext cx="28392120" cy="494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6815667"/>
            <a:ext cx="28392120" cy="16244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3730379"/>
            <a:ext cx="740664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B1476-C5FD-4242-85B4-0F4633BFDB7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3730379"/>
            <a:ext cx="1110996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3730379"/>
            <a:ext cx="740664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85D3E-43B6-4DBA-B540-95B7A8CE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9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E5657A-C65B-4AF2-A8D4-966C90D7A00A}"/>
              </a:ext>
            </a:extLst>
          </p:cNvPr>
          <p:cNvSpPr/>
          <p:nvPr/>
        </p:nvSpPr>
        <p:spPr>
          <a:xfrm>
            <a:off x="0" y="0"/>
            <a:ext cx="32918400" cy="25603200"/>
          </a:xfrm>
          <a:prstGeom prst="rect">
            <a:avLst/>
          </a:prstGeom>
          <a:noFill/>
          <a:ln w="381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79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Miranda, Ryan L</dc:creator>
  <cp:lastModifiedBy>Miranda, Ryan L</cp:lastModifiedBy>
  <cp:revision>2</cp:revision>
  <dcterms:created xsi:type="dcterms:W3CDTF">2022-05-10T17:10:00Z</dcterms:created>
  <dcterms:modified xsi:type="dcterms:W3CDTF">2022-05-10T17:19:08Z</dcterms:modified>
</cp:coreProperties>
</file>